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2" r:id="rId2"/>
    <p:sldId id="263" r:id="rId3"/>
    <p:sldId id="265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6" r:id="rId12"/>
    <p:sldId id="269" r:id="rId13"/>
    <p:sldId id="270" r:id="rId14"/>
    <p:sldId id="264" r:id="rId15"/>
    <p:sldId id="258" r:id="rId16"/>
    <p:sldId id="260" r:id="rId17"/>
    <p:sldId id="261" r:id="rId18"/>
    <p:sldId id="267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1E7B"/>
    <a:srgbClr val="451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43B2F-918D-4611-B849-D963E7CA742A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887FB-F6E0-42E9-8B36-7DC5F749B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2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6AFD9C-3E28-4C41-9B4D-014F8D62D1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0576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6AFD9C-3E28-4C41-9B4D-014F8D62D1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441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6AFD9C-3E28-4C41-9B4D-014F8D62D1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857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6AFD9C-3E28-4C41-9B4D-014F8D62D1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5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7B34-DC5B-4608-9D28-C4FD1E287201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F83C-51D7-4717-97DE-A74E5845A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7B34-DC5B-4608-9D28-C4FD1E287201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F83C-51D7-4717-97DE-A74E5845A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0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7B34-DC5B-4608-9D28-C4FD1E287201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F83C-51D7-4717-97DE-A74E5845A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1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7B34-DC5B-4608-9D28-C4FD1E287201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F83C-51D7-4717-97DE-A74E5845A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9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7B34-DC5B-4608-9D28-C4FD1E287201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F83C-51D7-4717-97DE-A74E5845A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2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7B34-DC5B-4608-9D28-C4FD1E287201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F83C-51D7-4717-97DE-A74E5845A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0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7B34-DC5B-4608-9D28-C4FD1E287201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F83C-51D7-4717-97DE-A74E5845A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9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7B34-DC5B-4608-9D28-C4FD1E287201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F83C-51D7-4717-97DE-A74E5845A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7B34-DC5B-4608-9D28-C4FD1E287201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F83C-51D7-4717-97DE-A74E5845A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6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7B34-DC5B-4608-9D28-C4FD1E287201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F83C-51D7-4717-97DE-A74E5845A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9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7B34-DC5B-4608-9D28-C4FD1E287201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F83C-51D7-4717-97DE-A74E5845A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6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17B34-DC5B-4608-9D28-C4FD1E287201}" type="datetimeFigureOut">
              <a:rPr lang="en-US" smtClean="0"/>
              <a:t>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BF83C-51D7-4717-97DE-A74E5845AF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9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suhsc.edu/administration/hrm/hr_resources.asp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alentDevelopment@lsuhsc.ed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ecruittalent@lsuhsc.ed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1.safelinks.protection.outlook.com/?url=https%3A%2F%2Flsuhsc.zoom.us%2Fj%2F163452517&amp;data=02%7C01%7Cnkellu%40lsuhsc.edu%7C074c651aab1f44bb206d08d7a33948a1%7C3406368982d44e89a3281ab79cc58d9d%7C0%7C0%7C637157338737984085&amp;sdata=ZACG0Wi4h4KDakemjbtmCZ%2F7kEw%2B4W2MsyUVz%2Bzqkdc%3D&amp;reserved=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001" y="4170661"/>
            <a:ext cx="5974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Welcome Liaisons!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1547" y="5257800"/>
            <a:ext cx="4109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2020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Meeting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6014"/>
          <a:stretch/>
        </p:blipFill>
        <p:spPr>
          <a:xfrm>
            <a:off x="0" y="0"/>
            <a:ext cx="9144000" cy="23308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82119" y="611414"/>
            <a:ext cx="116891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HRM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14330"/>
            <a:ext cx="69024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Frequently Asked Questions (FAQs)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944" y="2070732"/>
            <a:ext cx="92686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People Admin –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 &amp; Access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PeopleAdmin –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Security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PeopleAdmin –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Position Management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PeopleAdmin –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Applicant Tracking System (ATS)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PeopleAdmin –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Performance Management Program (PMP)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HireRight –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Criminal Background Checks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HireRight –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I-9/E-Verify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HR Resources (PeopleAdmin) -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://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www.lsuhsc.edu/administration/hrm/hr_resources.aspx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8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8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3646" y="2832723"/>
            <a:ext cx="60691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HRIS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75234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45"/>
          <a:stretch/>
        </p:blipFill>
        <p:spPr>
          <a:xfrm>
            <a:off x="0" y="0"/>
            <a:ext cx="9144000" cy="22669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04530" y="412448"/>
            <a:ext cx="2511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HRIS</a:t>
            </a:r>
            <a:endParaRPr lang="en-US" sz="32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29451" y="2266950"/>
            <a:ext cx="8305801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Arial" panose="020B0604020202020204" pitchFamily="34" charset="0"/>
              <a:buNone/>
            </a:pPr>
            <a:endParaRPr lang="en-US" sz="1700" b="1" dirty="0" smtClean="0">
              <a:latin typeface="Baskerville Old Face" panose="02020602080505020303" pitchFamily="18" charset="0"/>
            </a:endParaRPr>
          </a:p>
          <a:p>
            <a:pPr marL="137160" indent="0">
              <a:spcAft>
                <a:spcPts val="3000"/>
              </a:spcAft>
              <a:buFont typeface="Arial" panose="020B0604020202020204" pitchFamily="34" charset="0"/>
              <a:buNone/>
            </a:pPr>
            <a:r>
              <a:rPr lang="en-US" b="1" u="sng" dirty="0" smtClean="0"/>
              <a:t>Timely LWOP Notification</a:t>
            </a:r>
            <a:endParaRPr lang="en-US" dirty="0" smtClean="0"/>
          </a:p>
          <a:p>
            <a:pPr lvl="2"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200" dirty="0" smtClean="0"/>
              <a:t>Send initial email as soon as you become aware of the LWOP information to include projected dates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200" dirty="0" smtClean="0"/>
              <a:t>Send follow-up email letting us know when the employee has returned to work (often times the actual return date varies from the projected return date)</a:t>
            </a:r>
          </a:p>
          <a:p>
            <a:pPr marL="630936" lvl="2" indent="0">
              <a:buFont typeface="Arial" panose="020B0604020202020204" pitchFamily="34" charset="0"/>
              <a:buNone/>
            </a:pPr>
            <a:endParaRPr lang="en-US" sz="1700" dirty="0" smtClean="0">
              <a:latin typeface="Baskerville Old Face" panose="02020602080505020303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en-US" sz="2200" b="1" dirty="0" smtClean="0">
              <a:latin typeface="Baskerville Old Face" panose="02020602080505020303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en-US" sz="2200" dirty="0" smtClean="0">
              <a:latin typeface="Baskerville Old Face" panose="02020602080505020303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en-US" sz="2200" dirty="0" smtClean="0">
              <a:latin typeface="Baskerville Old Face" panose="02020602080505020303" pitchFamily="18" charset="0"/>
            </a:endParaRPr>
          </a:p>
          <a:p>
            <a:endParaRPr lang="en-US" sz="2600" dirty="0" smtClean="0">
              <a:latin typeface="Baskerville Old Face" panose="020206020805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224" y="1250417"/>
            <a:ext cx="4634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Reminders</a:t>
            </a:r>
          </a:p>
        </p:txBody>
      </p:sp>
    </p:spTree>
    <p:extLst>
      <p:ext uri="{BB962C8B-B14F-4D97-AF65-F5344CB8AC3E}">
        <p14:creationId xmlns:p14="http://schemas.microsoft.com/office/powerpoint/2010/main" val="23319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45"/>
          <a:stretch/>
        </p:blipFill>
        <p:spPr>
          <a:xfrm>
            <a:off x="0" y="0"/>
            <a:ext cx="9144000" cy="22669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04530" y="412448"/>
            <a:ext cx="2511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HRIS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7224" y="1250417"/>
            <a:ext cx="4634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Reminders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97224" y="2147047"/>
            <a:ext cx="8534400" cy="3657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37160" indent="0" defTabSz="914400">
              <a:buFont typeface="Wingdings 3"/>
              <a:buNone/>
            </a:pPr>
            <a:endParaRPr lang="en-US" sz="1700" b="1" dirty="0" smtClean="0">
              <a:solidFill>
                <a:srgbClr val="7030A0"/>
              </a:solidFill>
            </a:endParaRPr>
          </a:p>
          <a:p>
            <a:pPr marL="137160" indent="0" defTabSz="914400">
              <a:buFont typeface="Wingdings 3"/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Timely LWOP Notification (HRMLWOP@lsuhsc.edu)</a:t>
            </a:r>
          </a:p>
          <a:p>
            <a:pPr marL="393192" lvl="1" indent="0" defTabSz="914400">
              <a:spcAft>
                <a:spcPts val="600"/>
              </a:spcAft>
              <a:buFont typeface="Verdana"/>
              <a:buNone/>
            </a:pPr>
            <a:endParaRPr lang="en-US" sz="1000" dirty="0" smtClean="0">
              <a:solidFill>
                <a:srgbClr val="7030A0"/>
              </a:solidFill>
            </a:endParaRPr>
          </a:p>
          <a:p>
            <a:pPr defTabSz="914400"/>
            <a:r>
              <a:rPr lang="en-US" sz="2200" dirty="0" smtClean="0">
                <a:solidFill>
                  <a:srgbClr val="7030A0"/>
                </a:solidFill>
              </a:rPr>
              <a:t>Employee Name (no nicknames)</a:t>
            </a:r>
          </a:p>
          <a:p>
            <a:pPr defTabSz="914400"/>
            <a:r>
              <a:rPr lang="en-US" sz="2200" dirty="0" smtClean="0">
                <a:solidFill>
                  <a:srgbClr val="7030A0"/>
                </a:solidFill>
              </a:rPr>
              <a:t>EMPLID</a:t>
            </a:r>
          </a:p>
          <a:p>
            <a:pPr defTabSz="914400"/>
            <a:r>
              <a:rPr lang="en-US" sz="2200" dirty="0" smtClean="0">
                <a:solidFill>
                  <a:srgbClr val="7030A0"/>
                </a:solidFill>
              </a:rPr>
              <a:t>Job Title</a:t>
            </a:r>
          </a:p>
          <a:p>
            <a:pPr defTabSz="914400"/>
            <a:r>
              <a:rPr lang="en-US" sz="2200" b="1" dirty="0" smtClean="0">
                <a:solidFill>
                  <a:srgbClr val="C00000"/>
                </a:solidFill>
              </a:rPr>
              <a:t>Work Schedule (minimally number of hours/day)</a:t>
            </a:r>
          </a:p>
          <a:p>
            <a:pPr defTabSz="914400"/>
            <a:r>
              <a:rPr lang="en-US" sz="2200" dirty="0" smtClean="0">
                <a:solidFill>
                  <a:srgbClr val="7030A0"/>
                </a:solidFill>
              </a:rPr>
              <a:t>LWOP Date(s)</a:t>
            </a:r>
          </a:p>
          <a:p>
            <a:pPr marL="109728" indent="0" defTabSz="914400">
              <a:buFont typeface="Wingdings 3"/>
              <a:buNone/>
            </a:pPr>
            <a:endParaRPr lang="en-US" sz="2200" dirty="0" smtClean="0">
              <a:solidFill>
                <a:srgbClr val="7030A0"/>
              </a:solidFill>
            </a:endParaRPr>
          </a:p>
          <a:p>
            <a:pPr marL="109728" indent="0" defTabSz="914400">
              <a:buFont typeface="Wingdings 3"/>
              <a:buNone/>
            </a:pPr>
            <a:endParaRPr lang="en-US" sz="2200" dirty="0" smtClean="0">
              <a:solidFill>
                <a:srgbClr val="7030A0"/>
              </a:solidFill>
            </a:endParaRPr>
          </a:p>
          <a:p>
            <a:pPr defTabSz="914400"/>
            <a:endParaRPr lang="en-US" sz="26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9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8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7082" y="3020982"/>
            <a:ext cx="6069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Talent Development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104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45"/>
          <a:stretch/>
        </p:blipFill>
        <p:spPr>
          <a:xfrm>
            <a:off x="0" y="0"/>
            <a:ext cx="9144000" cy="226695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561094" y="143507"/>
            <a:ext cx="2511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Talent Development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384888"/>
            <a:ext cx="4634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Training Updates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1" y="2256936"/>
            <a:ext cx="754828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451E7B"/>
                </a:solidFill>
              </a:rPr>
              <a:t>Leadership Series: Session Two: Communication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1/15 – 2/5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Still can register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Email </a:t>
            </a:r>
            <a:r>
              <a:rPr lang="en-US" sz="2400" dirty="0" smtClean="0">
                <a:hlinkClick r:id="rId3"/>
              </a:rPr>
              <a:t>TalentDevelopment@lsuhsc.edu</a:t>
            </a:r>
            <a:r>
              <a:rPr lang="en-US" sz="2400" dirty="0" smtClean="0"/>
              <a:t> for registration link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1" y="4411005"/>
            <a:ext cx="754828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451D7A"/>
                </a:solidFill>
              </a:rPr>
              <a:t>Leadership Series: Session One: Trust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Trained 244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Thursday, 2/20 morning session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Email </a:t>
            </a:r>
            <a:r>
              <a:rPr lang="en-US" sz="2400" dirty="0" smtClean="0">
                <a:hlinkClick r:id="rId3"/>
              </a:rPr>
              <a:t>TalentDevelopment@lsuhsc.edu</a:t>
            </a:r>
            <a:r>
              <a:rPr lang="en-US" sz="2400" dirty="0" smtClean="0"/>
              <a:t> for registration link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35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45"/>
          <a:stretch/>
        </p:blipFill>
        <p:spPr>
          <a:xfrm>
            <a:off x="0" y="0"/>
            <a:ext cx="9144000" cy="226695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561094" y="143507"/>
            <a:ext cx="2511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Talent Development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384888"/>
            <a:ext cx="4634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PA PMP Updates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1" y="2256936"/>
            <a:ext cx="79606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451D7A"/>
                </a:solidFill>
              </a:rPr>
              <a:t>Technical Issues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Changes in supervisory status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Faculty </a:t>
            </a:r>
            <a:r>
              <a:rPr lang="en-US" sz="2400" dirty="0" smtClean="0"/>
              <a:t>mistakenly in </a:t>
            </a:r>
            <a:r>
              <a:rPr lang="en-US" sz="2400" dirty="0"/>
              <a:t>PMP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2020 delayed </a:t>
            </a:r>
            <a:r>
              <a:rPr lang="en-US" sz="2400" dirty="0" smtClean="0"/>
              <a:t>activation</a:t>
            </a:r>
          </a:p>
          <a:p>
            <a:pPr lvl="2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451D7A"/>
                </a:solidFill>
              </a:rPr>
              <a:t>Status of Campus </a:t>
            </a:r>
            <a:endParaRPr lang="en-US" sz="2800" dirty="0">
              <a:solidFill>
                <a:srgbClr val="451D7A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48.27</a:t>
            </a:r>
            <a:r>
              <a:rPr lang="en-US" sz="2400" dirty="0"/>
              <a:t>% </a:t>
            </a:r>
            <a:r>
              <a:rPr lang="en-US" sz="2400" dirty="0" smtClean="0"/>
              <a:t>completed </a:t>
            </a:r>
            <a:r>
              <a:rPr lang="en-US" sz="2400" dirty="0"/>
              <a:t>self-assessment </a:t>
            </a:r>
            <a:endParaRPr lang="en-US" sz="2400" dirty="0" smtClean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9.97% </a:t>
            </a:r>
            <a:r>
              <a:rPr lang="en-US" sz="2400" dirty="0"/>
              <a:t> </a:t>
            </a:r>
            <a:r>
              <a:rPr lang="en-US" sz="2400" dirty="0" smtClean="0"/>
              <a:t>completed the supervisor evaluation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20.7% have not started the process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62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45"/>
          <a:stretch/>
        </p:blipFill>
        <p:spPr>
          <a:xfrm>
            <a:off x="0" y="0"/>
            <a:ext cx="9144000" cy="226695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561094" y="143507"/>
            <a:ext cx="2511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Talent Development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295" y="1559064"/>
            <a:ext cx="5656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PA PMP 2020 Changes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6166" y="2410457"/>
            <a:ext cx="7960658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Simplified step instructions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Employees will enter the plan 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Supervisor approves or returns the plan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Simplified goals section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Simplified development plan section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Employee certifies understanding of competencies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Lengthened timeframe for employee to complete the self-assessment </a:t>
            </a:r>
            <a:endParaRPr lang="en-US" sz="2000" dirty="0"/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Adjusted timeframe for supervisor to perform the evaluation 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64776" y="6078071"/>
            <a:ext cx="8041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451E7B"/>
                </a:solidFill>
              </a:rPr>
              <a:t>Let’s look at the infographics </a:t>
            </a:r>
            <a:endParaRPr lang="en-US" sz="3600" b="1" i="1" dirty="0">
              <a:solidFill>
                <a:srgbClr val="451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05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8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12259" y="2913406"/>
            <a:ext cx="6069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What do you think?</a:t>
            </a:r>
          </a:p>
          <a:p>
            <a:pPr algn="ctr"/>
            <a:r>
              <a:rPr lang="en-US" sz="4800" dirty="0" smtClean="0"/>
              <a:t>Poll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869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8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1905" y="2651651"/>
            <a:ext cx="6069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Next Liaisons Meeting </a:t>
            </a:r>
          </a:p>
          <a:p>
            <a:pPr algn="ctr"/>
            <a:r>
              <a:rPr lang="en-US" sz="4800" dirty="0" smtClean="0"/>
              <a:t>February 27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0550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0355" y="1905506"/>
            <a:ext cx="74270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Compensation/Talent Acquisition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PeopleAdmin ATS &amp; E-Verify Updates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FAQ’s document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HRIS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LWOP Submission Reminder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Talent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Development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Updates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PeopleAdmin PMP 2019 Reminders &amp; 2020 Changes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think?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9134" y="1038568"/>
            <a:ext cx="4792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AGENDA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13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8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0187" y="2499251"/>
            <a:ext cx="60691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Compensation </a:t>
            </a:r>
          </a:p>
          <a:p>
            <a:pPr algn="ctr"/>
            <a:r>
              <a:rPr lang="en-US" sz="4800" dirty="0" smtClean="0"/>
              <a:t>&amp; </a:t>
            </a:r>
          </a:p>
          <a:p>
            <a:pPr algn="ctr"/>
            <a:r>
              <a:rPr lang="en-US" sz="4800" dirty="0" smtClean="0"/>
              <a:t>Talent Acquisition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726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6014"/>
          <a:stretch/>
        </p:blipFill>
        <p:spPr>
          <a:xfrm>
            <a:off x="0" y="0"/>
            <a:ext cx="9144000" cy="23308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64416"/>
            <a:ext cx="7987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Arial" panose="020B0604020202020204" pitchFamily="34" charset="0"/>
              </a:rPr>
              <a:t>   ATS Posting Documents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(Body)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15609" y="566792"/>
            <a:ext cx="30528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ATS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732" y="2330824"/>
            <a:ext cx="8494536" cy="418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6014"/>
          <a:stretch/>
        </p:blipFill>
        <p:spPr>
          <a:xfrm>
            <a:off x="0" y="0"/>
            <a:ext cx="9144000" cy="23308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93019" y="611414"/>
            <a:ext cx="10125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ATS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9127" y="1494961"/>
            <a:ext cx="6195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Arial" panose="020B0604020202020204" pitchFamily="34" charset="0"/>
              </a:rPr>
              <a:t>ATS Posting Documents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208" y="2660373"/>
            <a:ext cx="854684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Funding Source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Template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PER-1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Print Ad Text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From School or Department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Print Ad Text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HRM Approval (For HRM Use Only)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Resignation/Separation E-mail/Non-Renewal Notice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Justification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For replacing or addition to staff (Faculty)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Document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Additional Document(s) pertaining to the need or support of the position and/or posting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1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6014"/>
          <a:stretch/>
        </p:blipFill>
        <p:spPr>
          <a:xfrm>
            <a:off x="0" y="-76474"/>
            <a:ext cx="9144000" cy="23308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02579" y="603924"/>
            <a:ext cx="10125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ATS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629" y="2254350"/>
            <a:ext cx="87707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Closing Open Until Filled Postings – Must be done by HRM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-mail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+mn-cs"/>
                <a:hlinkClick r:id="rId4"/>
              </a:rPr>
              <a:t>recruittalent@lsuhsc.edu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 to close the posting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Once we get a Hiring Proposal, we will close it (if applicable)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Dispositioning Candidate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DO NOT put candidate(s) in a final disposition until the finalist is Hired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Attachments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Can only be modified by the user that added the attachment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4481" y="1157922"/>
            <a:ext cx="4305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Arial" panose="020B0604020202020204" pitchFamily="34" charset="0"/>
              </a:rPr>
              <a:t>ATS Posting Notes</a:t>
            </a:r>
          </a:p>
        </p:txBody>
      </p:sp>
    </p:spTree>
    <p:extLst>
      <p:ext uri="{BB962C8B-B14F-4D97-AF65-F5344CB8AC3E}">
        <p14:creationId xmlns:p14="http://schemas.microsoft.com/office/powerpoint/2010/main" val="39991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20" y="2286000"/>
            <a:ext cx="8434873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alibri (Body)"/>
              </a:rPr>
              <a:t>Once the Applicant Reviewer Recommends an Applicant for Hire, the Initiator or Department Approver must submit a Hiring Proposal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Calibri (Body)"/>
              </a:rPr>
              <a:t>To assist with this, we created a site trigger notification that will be sent to the Initiator and/or the Department Approver</a:t>
            </a:r>
          </a:p>
          <a:p>
            <a:pPr marL="0" indent="0">
              <a:buNone/>
            </a:pPr>
            <a:endParaRPr lang="en-US" sz="2400" b="1" dirty="0" smtClean="0">
              <a:latin typeface="Calibri (Body)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libri (Body)"/>
              </a:rPr>
              <a:t>Hiring </a:t>
            </a:r>
            <a:r>
              <a:rPr lang="en-US" sz="2400" b="1" dirty="0">
                <a:latin typeface="Calibri (Body)"/>
              </a:rPr>
              <a:t>Proposal Funding </a:t>
            </a:r>
            <a:r>
              <a:rPr lang="en-US" sz="2400" b="1" dirty="0" smtClean="0">
                <a:latin typeface="Calibri (Body)"/>
              </a:rPr>
              <a:t>Sheet </a:t>
            </a:r>
            <a:r>
              <a:rPr lang="en-US" sz="2400" b="1" dirty="0">
                <a:latin typeface="Calibri (Body)"/>
              </a:rPr>
              <a:t>and Offer Letter</a:t>
            </a:r>
          </a:p>
          <a:p>
            <a:pPr marL="914400" lvl="1" indent="-457200"/>
            <a:r>
              <a:rPr lang="en-US" dirty="0">
                <a:solidFill>
                  <a:srgbClr val="7030A0"/>
                </a:solidFill>
                <a:latin typeface="Calibri (Body)"/>
              </a:rPr>
              <a:t>Work with your Dean’s Office (Schools) or Director (Divisions) for the best time or method for completing these documents and loading them into the Hiring Proposal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6014"/>
          <a:stretch/>
        </p:blipFill>
        <p:spPr>
          <a:xfrm>
            <a:off x="0" y="0"/>
            <a:ext cx="9144000" cy="23308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27168" y="611414"/>
            <a:ext cx="11408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ATS 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1619" y="1165412"/>
            <a:ext cx="3916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Arial" panose="020B0604020202020204" pitchFamily="34" charset="0"/>
              </a:rPr>
              <a:t>Hiring Proposals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(Body)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9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6014"/>
          <a:stretch/>
        </p:blipFill>
        <p:spPr>
          <a:xfrm>
            <a:off x="0" y="0"/>
            <a:ext cx="9144000" cy="23308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80039" y="474459"/>
            <a:ext cx="23084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HireRight 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3328" y="1502916"/>
            <a:ext cx="787503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Arial" panose="020B0604020202020204" pitchFamily="34" charset="0"/>
              </a:rPr>
              <a:t>Criminal Background Check (CBC)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(Body)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3101" y="2330824"/>
            <a:ext cx="6242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273" y="2364197"/>
            <a:ext cx="89387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DO NOT request a CBC on a new hire that has not been approved by HRM (PER-1 required positions)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Gratis New Hires – DO NOT request a CBC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Only send a request for a CBC, if the employee is being hired into a paid position outside of PeopleAdmin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Student Workers/Graduate Assistants/Interns/Trainee Fellows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Old ATS hires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All paid classifications that do not require a posting due to percent of effort less than 75%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(Body)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6014"/>
          <a:stretch/>
        </p:blipFill>
        <p:spPr>
          <a:xfrm>
            <a:off x="0" y="0"/>
            <a:ext cx="9144000" cy="23308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26155" y="543480"/>
            <a:ext cx="218021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HireRight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6286" y="1305055"/>
            <a:ext cx="30044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(Body)"/>
                <a:ea typeface="+mn-ea"/>
                <a:cs typeface="Arial" panose="020B0604020202020204" pitchFamily="34" charset="0"/>
              </a:rPr>
              <a:t>E-Verify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(Body)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5017" y="1810464"/>
            <a:ext cx="741910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TODAY – Thursday, January 30</a:t>
            </a:r>
            <a:r>
              <a:rPr kumimoji="0" lang="en-US" sz="28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@ 1:30 PM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Join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Zoom Meeting​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hlinkClick r:id="rId3"/>
              </a:rPr>
              <a:t>https://lsuhsc.zoom.us/j/163452517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hlinkClick r:id="rId3"/>
              </a:rPr>
              <a:t>​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​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Meeting ID: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163 452 517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​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​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Dial by your location​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    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  +1 646 558 8656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        +1 669 900 9128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39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678</Words>
  <Application>Microsoft Office PowerPoint</Application>
  <PresentationFormat>On-screen Show (4:3)</PresentationFormat>
  <Paragraphs>142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Arial Black</vt:lpstr>
      <vt:lpstr>Baskerville Old Face</vt:lpstr>
      <vt:lpstr>Calibri</vt:lpstr>
      <vt:lpstr>Calibri (Body)</vt:lpstr>
      <vt:lpstr>Calibri Light</vt:lpstr>
      <vt:lpstr>Times New Roman</vt:lpstr>
      <vt:lpstr>Verdana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Puszczewicz, Samantha</dc:creator>
  <cp:lastModifiedBy>Puszczewicz, Samantha</cp:lastModifiedBy>
  <cp:revision>18</cp:revision>
  <dcterms:created xsi:type="dcterms:W3CDTF">2019-09-10T19:15:47Z</dcterms:created>
  <dcterms:modified xsi:type="dcterms:W3CDTF">2020-01-29T15:36:10Z</dcterms:modified>
</cp:coreProperties>
</file>